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17" r:id="rId2"/>
    <p:sldId id="316" r:id="rId3"/>
    <p:sldId id="315" r:id="rId4"/>
    <p:sldId id="309" r:id="rId5"/>
    <p:sldId id="314" r:id="rId6"/>
    <p:sldId id="313" r:id="rId7"/>
    <p:sldId id="312" r:id="rId8"/>
    <p:sldId id="311" r:id="rId9"/>
    <p:sldId id="256" r:id="rId10"/>
    <p:sldId id="310" r:id="rId11"/>
    <p:sldId id="308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80" r:id="rId35"/>
    <p:sldId id="281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06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C17C7E4-A05B-42D5-84CC-03BA877DA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E5FD25-CFAF-4872-B508-3887995B7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80F8-7DA5-4B41-8B2F-1BF3DA99638D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90102-0AF6-412D-8CCF-4EC88130F7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A39F0-0946-47A5-B20C-48531C26D6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C663F-35D8-4014-B9A4-D3D67EB198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13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BA574-C98B-4F7D-93CB-20D2F333FEA6}" type="datetimeFigureOut">
              <a:rPr lang="ko-KR" altLang="en-US" smtClean="0"/>
              <a:t>2023-06-27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761FA-B3D7-4900-B72B-483A82385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13741"/>
            <a:ext cx="9144000" cy="6644640"/>
          </a:xfrm>
          <a:custGeom>
            <a:avLst/>
            <a:gdLst/>
            <a:ahLst/>
            <a:cxnLst/>
            <a:rect l="l" t="t" r="r" b="b"/>
            <a:pathLst>
              <a:path w="6858000" h="8859520">
                <a:moveTo>
                  <a:pt x="0" y="8859012"/>
                </a:moveTo>
                <a:lnTo>
                  <a:pt x="6858000" y="8859012"/>
                </a:lnTo>
                <a:lnTo>
                  <a:pt x="6858000" y="0"/>
                </a:lnTo>
                <a:lnTo>
                  <a:pt x="0" y="0"/>
                </a:lnTo>
                <a:lnTo>
                  <a:pt x="0" y="8859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g object 17"/>
          <p:cNvSpPr/>
          <p:nvPr/>
        </p:nvSpPr>
        <p:spPr>
          <a:xfrm>
            <a:off x="0" y="1"/>
            <a:ext cx="9144000" cy="213836"/>
          </a:xfrm>
          <a:custGeom>
            <a:avLst/>
            <a:gdLst/>
            <a:ahLst/>
            <a:cxnLst/>
            <a:rect l="l" t="t" r="r" b="b"/>
            <a:pathLst>
              <a:path w="6858000" h="285115">
                <a:moveTo>
                  <a:pt x="6857999" y="284987"/>
                </a:moveTo>
                <a:lnTo>
                  <a:pt x="6857999" y="0"/>
                </a:lnTo>
                <a:lnTo>
                  <a:pt x="0" y="0"/>
                </a:lnTo>
                <a:lnTo>
                  <a:pt x="0" y="284988"/>
                </a:lnTo>
                <a:lnTo>
                  <a:pt x="6857999" y="28498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B69AE94-0F6D-4AA5-9D93-08918A0CE3BE}"/>
              </a:ext>
            </a:extLst>
          </p:cNvPr>
          <p:cNvSpPr txBox="1"/>
          <p:nvPr userDrawn="1"/>
        </p:nvSpPr>
        <p:spPr>
          <a:xfrm>
            <a:off x="152400" y="34138"/>
            <a:ext cx="1568291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b="1" spc="-8" dirty="0">
                <a:latin typeface="Arial"/>
                <a:cs typeface="Arial"/>
              </a:rPr>
              <a:t>Portfolio_ </a:t>
            </a:r>
            <a:r>
              <a:rPr sz="825" b="1" spc="-11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825" b="1" spc="113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825" b="1" spc="1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25" b="1" spc="-11" dirty="0">
                <a:solidFill>
                  <a:srgbClr val="FFFFFF"/>
                </a:solidFill>
                <a:latin typeface="Arial"/>
                <a:cs typeface="Arial"/>
              </a:rPr>
              <a:t>Publishing</a:t>
            </a:r>
            <a:endParaRPr sz="825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81610A-29A2-46FD-95F3-DCC5E4B42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bg object 17">
            <a:extLst>
              <a:ext uri="{FF2B5EF4-FFF2-40B4-BE49-F238E27FC236}">
                <a16:creationId xmlns:a16="http://schemas.microsoft.com/office/drawing/2014/main" id="{9CDC9777-584D-B979-B766-B4135D404C19}"/>
              </a:ext>
            </a:extLst>
          </p:cNvPr>
          <p:cNvSpPr/>
          <p:nvPr/>
        </p:nvSpPr>
        <p:spPr>
          <a:xfrm>
            <a:off x="0" y="1"/>
            <a:ext cx="9144000" cy="213836"/>
          </a:xfrm>
          <a:custGeom>
            <a:avLst/>
            <a:gdLst/>
            <a:ahLst/>
            <a:cxnLst/>
            <a:rect l="l" t="t" r="r" b="b"/>
            <a:pathLst>
              <a:path w="6858000" h="285115">
                <a:moveTo>
                  <a:pt x="6857999" y="284987"/>
                </a:moveTo>
                <a:lnTo>
                  <a:pt x="6857999" y="0"/>
                </a:lnTo>
                <a:lnTo>
                  <a:pt x="0" y="0"/>
                </a:lnTo>
                <a:lnTo>
                  <a:pt x="0" y="284988"/>
                </a:lnTo>
                <a:lnTo>
                  <a:pt x="6857999" y="28498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bg object 17">
            <a:extLst>
              <a:ext uri="{FF2B5EF4-FFF2-40B4-BE49-F238E27FC236}">
                <a16:creationId xmlns:a16="http://schemas.microsoft.com/office/drawing/2014/main" id="{B10734E6-3A7C-E18B-AF50-7A1FD64EEB5D}"/>
              </a:ext>
            </a:extLst>
          </p:cNvPr>
          <p:cNvSpPr/>
          <p:nvPr/>
        </p:nvSpPr>
        <p:spPr>
          <a:xfrm>
            <a:off x="0" y="1"/>
            <a:ext cx="9144000" cy="213836"/>
          </a:xfrm>
          <a:custGeom>
            <a:avLst/>
            <a:gdLst/>
            <a:ahLst/>
            <a:cxnLst/>
            <a:rect l="l" t="t" r="r" b="b"/>
            <a:pathLst>
              <a:path w="6858000" h="285115">
                <a:moveTo>
                  <a:pt x="6857999" y="284987"/>
                </a:moveTo>
                <a:lnTo>
                  <a:pt x="6857999" y="0"/>
                </a:lnTo>
                <a:lnTo>
                  <a:pt x="0" y="0"/>
                </a:lnTo>
                <a:lnTo>
                  <a:pt x="0" y="284988"/>
                </a:lnTo>
                <a:lnTo>
                  <a:pt x="6857999" y="28498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F512A1E9-3A99-7283-C43A-B07480196262}"/>
              </a:ext>
            </a:extLst>
          </p:cNvPr>
          <p:cNvSpPr txBox="1"/>
          <p:nvPr/>
        </p:nvSpPr>
        <p:spPr>
          <a:xfrm>
            <a:off x="152400" y="15824"/>
            <a:ext cx="2133600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b="1" spc="-8" dirty="0">
                <a:latin typeface="Arial"/>
                <a:cs typeface="Arial"/>
              </a:rPr>
              <a:t>Portfolio_ </a:t>
            </a:r>
            <a:r>
              <a:rPr lang="en-US" sz="825" b="1" spc="-8" dirty="0">
                <a:solidFill>
                  <a:schemeClr val="bg1"/>
                </a:solidFill>
                <a:latin typeface="Arial"/>
                <a:cs typeface="Arial"/>
              </a:rPr>
              <a:t>UI/UX </a:t>
            </a:r>
            <a:r>
              <a:rPr sz="825" b="1" spc="-11" dirty="0">
                <a:solidFill>
                  <a:schemeClr val="bg1"/>
                </a:solidFill>
                <a:latin typeface="Arial"/>
                <a:cs typeface="Arial"/>
              </a:rPr>
              <a:t>Design</a:t>
            </a:r>
            <a:r>
              <a:rPr lang="en-US" sz="825" b="1" spc="-11" dirty="0">
                <a:solidFill>
                  <a:schemeClr val="bg1"/>
                </a:solidFill>
                <a:latin typeface="Arial"/>
                <a:cs typeface="Arial"/>
              </a:rPr>
              <a:t> (app/web/kiosk)</a:t>
            </a:r>
            <a:endParaRPr sz="825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97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컨텐츠UI 디자인작업물">
            <a:extLst>
              <a:ext uri="{FF2B5EF4-FFF2-40B4-BE49-F238E27FC236}">
                <a16:creationId xmlns:a16="http://schemas.microsoft.com/office/drawing/2014/main" id="{23382C1A-C4AA-497D-9D41-0F9AF5A4B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0" y="457200"/>
            <a:ext cx="275463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컨텐츠UI 디자인작업물">
            <a:extLst>
              <a:ext uri="{FF2B5EF4-FFF2-40B4-BE49-F238E27FC236}">
                <a16:creationId xmlns:a16="http://schemas.microsoft.com/office/drawing/2014/main" id="{DFEE5958-7A24-4894-8554-A4CACF44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10" y="457200"/>
            <a:ext cx="227070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컨텐츠UI 디자인작업물">
            <a:extLst>
              <a:ext uri="{FF2B5EF4-FFF2-40B4-BE49-F238E27FC236}">
                <a16:creationId xmlns:a16="http://schemas.microsoft.com/office/drawing/2014/main" id="{A4FB689F-2E02-42AE-86E8-3710F1F8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457201"/>
            <a:ext cx="2271712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56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2F8528-18FE-415A-B6BD-130915D28358}"/>
              </a:ext>
            </a:extLst>
          </p:cNvPr>
          <p:cNvGrpSpPr/>
          <p:nvPr/>
        </p:nvGrpSpPr>
        <p:grpSpPr>
          <a:xfrm rot="16200000">
            <a:off x="1639557" y="-279579"/>
            <a:ext cx="5864885" cy="7643242"/>
            <a:chOff x="2249423" y="458343"/>
            <a:chExt cx="4692015" cy="6189345"/>
          </a:xfrm>
        </p:grpSpPr>
        <p:grpSp>
          <p:nvGrpSpPr>
            <p:cNvPr id="3" name="object 3"/>
            <p:cNvGrpSpPr/>
            <p:nvPr/>
          </p:nvGrpSpPr>
          <p:grpSpPr>
            <a:xfrm>
              <a:off x="4202811" y="3961638"/>
              <a:ext cx="2726055" cy="2686050"/>
              <a:chOff x="2936748" y="5282184"/>
              <a:chExt cx="3634740" cy="358140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2936748" y="7130796"/>
                <a:ext cx="3634740" cy="173278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2936748" y="5282184"/>
                <a:ext cx="3634740" cy="18059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6" name="object 6"/>
            <p:cNvSpPr/>
            <p:nvPr/>
          </p:nvSpPr>
          <p:spPr>
            <a:xfrm>
              <a:off x="4202812" y="2536317"/>
              <a:ext cx="2737484" cy="13876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2249423" y="458343"/>
              <a:ext cx="4692015" cy="2034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2281429" y="2540889"/>
              <a:ext cx="1875662" cy="13841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2281429" y="3968497"/>
              <a:ext cx="1875662" cy="14481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46580" y="5688711"/>
              <a:ext cx="872108" cy="8721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249382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94613" y="-180351"/>
            <a:ext cx="5458276" cy="7218702"/>
            <a:chOff x="140207" y="413004"/>
            <a:chExt cx="6529070" cy="8608060"/>
          </a:xfrm>
        </p:grpSpPr>
        <p:sp>
          <p:nvSpPr>
            <p:cNvPr id="4" name="object 4"/>
            <p:cNvSpPr/>
            <p:nvPr/>
          </p:nvSpPr>
          <p:spPr>
            <a:xfrm>
              <a:off x="2660903" y="413004"/>
              <a:ext cx="4008120" cy="5017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40207" y="3822192"/>
              <a:ext cx="4152900" cy="5198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07726" y="-314635"/>
            <a:ext cx="5728547" cy="7487270"/>
            <a:chOff x="332231" y="534923"/>
            <a:chExt cx="6337300" cy="8324215"/>
          </a:xfrm>
        </p:grpSpPr>
        <p:sp>
          <p:nvSpPr>
            <p:cNvPr id="4" name="object 4"/>
            <p:cNvSpPr/>
            <p:nvPr/>
          </p:nvSpPr>
          <p:spPr>
            <a:xfrm>
              <a:off x="972312" y="6669023"/>
              <a:ext cx="4255008" cy="21351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33043" y="5064252"/>
              <a:ext cx="4733544" cy="2667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943355" y="534923"/>
              <a:ext cx="4312920" cy="29580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832104" y="1440179"/>
              <a:ext cx="4535423" cy="25557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231" y="3375659"/>
              <a:ext cx="5535167" cy="28254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5547360" y="7735823"/>
              <a:ext cx="1121663" cy="11231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0B2ED8D-D0E8-45A6-9DD1-701E93797DEC}"/>
              </a:ext>
            </a:extLst>
          </p:cNvPr>
          <p:cNvGrpSpPr/>
          <p:nvPr/>
        </p:nvGrpSpPr>
        <p:grpSpPr>
          <a:xfrm rot="16200000">
            <a:off x="1608773" y="-16574"/>
            <a:ext cx="5926454" cy="7178802"/>
            <a:chOff x="2133981" y="381763"/>
            <a:chExt cx="4762880" cy="5862446"/>
          </a:xfrm>
        </p:grpSpPr>
        <p:sp>
          <p:nvSpPr>
            <p:cNvPr id="3" name="object 3"/>
            <p:cNvSpPr/>
            <p:nvPr/>
          </p:nvSpPr>
          <p:spPr>
            <a:xfrm>
              <a:off x="4559427" y="381763"/>
              <a:ext cx="2337434" cy="35867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4559427" y="4191381"/>
              <a:ext cx="2329433" cy="20528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133981" y="4184523"/>
              <a:ext cx="2330576" cy="20528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2133981" y="381763"/>
              <a:ext cx="2344292" cy="35768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DF3FE9D-98C9-4214-B770-ABBD4E67CE39}"/>
              </a:ext>
            </a:extLst>
          </p:cNvPr>
          <p:cNvGrpSpPr/>
          <p:nvPr/>
        </p:nvGrpSpPr>
        <p:grpSpPr>
          <a:xfrm rot="16200000">
            <a:off x="2146904" y="-631498"/>
            <a:ext cx="4850192" cy="7941989"/>
            <a:chOff x="2897504" y="370332"/>
            <a:chExt cx="3618739" cy="6340221"/>
          </a:xfrm>
        </p:grpSpPr>
        <p:sp>
          <p:nvSpPr>
            <p:cNvPr id="3" name="object 3"/>
            <p:cNvSpPr/>
            <p:nvPr/>
          </p:nvSpPr>
          <p:spPr>
            <a:xfrm>
              <a:off x="2897504" y="370332"/>
              <a:ext cx="3618738" cy="42279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4728592" y="4712590"/>
              <a:ext cx="1787651" cy="1997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897504" y="4734306"/>
              <a:ext cx="1728216" cy="19705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200847" y="-74866"/>
            <a:ext cx="4892039" cy="7007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44614" y="-144413"/>
            <a:ext cx="5849752" cy="7357779"/>
            <a:chOff x="227075" y="611123"/>
            <a:chExt cx="6497320" cy="8335009"/>
          </a:xfrm>
        </p:grpSpPr>
        <p:sp>
          <p:nvSpPr>
            <p:cNvPr id="4" name="object 4"/>
            <p:cNvSpPr/>
            <p:nvPr/>
          </p:nvSpPr>
          <p:spPr>
            <a:xfrm>
              <a:off x="789431" y="611123"/>
              <a:ext cx="4841747" cy="1766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96239" y="1908048"/>
              <a:ext cx="5373623" cy="23500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544067" y="6234683"/>
              <a:ext cx="5009388" cy="25862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356615" y="5038344"/>
              <a:ext cx="5452871" cy="23500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5663184" y="7883652"/>
              <a:ext cx="1060703" cy="10622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227075" y="3080003"/>
              <a:ext cx="5794247" cy="28437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19C29E3-70C1-4734-8090-8A7BBFE8FD7D}"/>
              </a:ext>
            </a:extLst>
          </p:cNvPr>
          <p:cNvGrpSpPr/>
          <p:nvPr/>
        </p:nvGrpSpPr>
        <p:grpSpPr>
          <a:xfrm rot="16200000">
            <a:off x="2027683" y="258318"/>
            <a:ext cx="5896356" cy="6598921"/>
            <a:chOff x="2215134" y="1474471"/>
            <a:chExt cx="4828032" cy="5234939"/>
          </a:xfrm>
        </p:grpSpPr>
        <p:sp>
          <p:nvSpPr>
            <p:cNvPr id="3" name="object 3"/>
            <p:cNvSpPr/>
            <p:nvPr/>
          </p:nvSpPr>
          <p:spPr>
            <a:xfrm>
              <a:off x="2215134" y="1474471"/>
              <a:ext cx="4679441" cy="1993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229993" y="3536442"/>
              <a:ext cx="4664583" cy="1939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6247639" y="5912740"/>
              <a:ext cx="795527" cy="7966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9466378-4A71-406E-A94E-FE6C6F6C9909}"/>
              </a:ext>
            </a:extLst>
          </p:cNvPr>
          <p:cNvGrpSpPr/>
          <p:nvPr/>
        </p:nvGrpSpPr>
        <p:grpSpPr>
          <a:xfrm rot="16200000">
            <a:off x="1793938" y="339662"/>
            <a:ext cx="6013704" cy="6401180"/>
            <a:chOff x="2143126" y="1484758"/>
            <a:chExt cx="4900040" cy="5224652"/>
          </a:xfrm>
        </p:grpSpPr>
        <p:sp>
          <p:nvSpPr>
            <p:cNvPr id="3" name="object 3"/>
            <p:cNvSpPr/>
            <p:nvPr/>
          </p:nvSpPr>
          <p:spPr>
            <a:xfrm>
              <a:off x="2143126" y="1484758"/>
              <a:ext cx="4751450" cy="19613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143126" y="3536441"/>
              <a:ext cx="4751450" cy="2155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6247639" y="5912740"/>
              <a:ext cx="795527" cy="7966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BD6E96-BAD3-E109-1943-42736B70E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bg object 17">
            <a:extLst>
              <a:ext uri="{FF2B5EF4-FFF2-40B4-BE49-F238E27FC236}">
                <a16:creationId xmlns:a16="http://schemas.microsoft.com/office/drawing/2014/main" id="{B20E1CBB-B772-EBF5-5836-B3678B16E92A}"/>
              </a:ext>
            </a:extLst>
          </p:cNvPr>
          <p:cNvSpPr/>
          <p:nvPr/>
        </p:nvSpPr>
        <p:spPr>
          <a:xfrm>
            <a:off x="0" y="1"/>
            <a:ext cx="9144000" cy="213836"/>
          </a:xfrm>
          <a:custGeom>
            <a:avLst/>
            <a:gdLst/>
            <a:ahLst/>
            <a:cxnLst/>
            <a:rect l="l" t="t" r="r" b="b"/>
            <a:pathLst>
              <a:path w="6858000" h="285115">
                <a:moveTo>
                  <a:pt x="6857999" y="284987"/>
                </a:moveTo>
                <a:lnTo>
                  <a:pt x="6857999" y="0"/>
                </a:lnTo>
                <a:lnTo>
                  <a:pt x="0" y="0"/>
                </a:lnTo>
                <a:lnTo>
                  <a:pt x="0" y="284988"/>
                </a:lnTo>
                <a:lnTo>
                  <a:pt x="6857999" y="28498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5FCA225-2A8A-29CC-BF6B-9C79FBFD7EC2}"/>
              </a:ext>
            </a:extLst>
          </p:cNvPr>
          <p:cNvSpPr txBox="1"/>
          <p:nvPr/>
        </p:nvSpPr>
        <p:spPr>
          <a:xfrm>
            <a:off x="152400" y="34138"/>
            <a:ext cx="2209800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b="1" spc="-8" dirty="0">
                <a:latin typeface="Arial"/>
                <a:cs typeface="Arial"/>
              </a:rPr>
              <a:t>Portfolio_ </a:t>
            </a:r>
            <a:r>
              <a:rPr lang="en-US" altLang="ko-KR" sz="825" b="1" spc="-8" dirty="0">
                <a:solidFill>
                  <a:schemeClr val="bg1"/>
                </a:solidFill>
                <a:latin typeface="Arial"/>
                <a:cs typeface="Arial"/>
              </a:rPr>
              <a:t>UI/UX </a:t>
            </a:r>
            <a:r>
              <a:rPr lang="en-US" altLang="ko-KR" sz="825" b="1" spc="-11" dirty="0">
                <a:solidFill>
                  <a:schemeClr val="bg1"/>
                </a:solidFill>
                <a:latin typeface="Arial"/>
                <a:cs typeface="Arial"/>
              </a:rPr>
              <a:t>Design (app/web/admin)</a:t>
            </a:r>
            <a:endParaRPr sz="82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446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E0604AD-4D87-430D-B0B5-BD4491555214}"/>
              </a:ext>
            </a:extLst>
          </p:cNvPr>
          <p:cNvGrpSpPr/>
          <p:nvPr/>
        </p:nvGrpSpPr>
        <p:grpSpPr>
          <a:xfrm rot="16200000">
            <a:off x="1559529" y="-111729"/>
            <a:ext cx="5721952" cy="7317010"/>
            <a:chOff x="2297431" y="513207"/>
            <a:chExt cx="4704586" cy="6102668"/>
          </a:xfrm>
        </p:grpSpPr>
        <p:sp>
          <p:nvSpPr>
            <p:cNvPr id="3" name="object 3"/>
            <p:cNvSpPr/>
            <p:nvPr/>
          </p:nvSpPr>
          <p:spPr>
            <a:xfrm>
              <a:off x="6246495" y="5848731"/>
              <a:ext cx="755522" cy="7646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4" name="object 4"/>
            <p:cNvGrpSpPr/>
            <p:nvPr/>
          </p:nvGrpSpPr>
          <p:grpSpPr>
            <a:xfrm>
              <a:off x="2297431" y="513207"/>
              <a:ext cx="4488656" cy="6102668"/>
              <a:chOff x="396240" y="684276"/>
              <a:chExt cx="5984875" cy="813689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96240" y="2339340"/>
                <a:ext cx="5049011" cy="648157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1286256" y="684276"/>
                <a:ext cx="5094732" cy="30556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A0BEB17-CFAF-4456-8052-5A30C450C93F}"/>
              </a:ext>
            </a:extLst>
          </p:cNvPr>
          <p:cNvGrpSpPr/>
          <p:nvPr/>
        </p:nvGrpSpPr>
        <p:grpSpPr>
          <a:xfrm rot="16200000">
            <a:off x="1552861" y="94298"/>
            <a:ext cx="6038278" cy="7068883"/>
            <a:chOff x="2000251" y="589788"/>
            <a:chExt cx="5040629" cy="5957697"/>
          </a:xfrm>
        </p:grpSpPr>
        <p:sp>
          <p:nvSpPr>
            <p:cNvPr id="3" name="object 3"/>
            <p:cNvSpPr/>
            <p:nvPr/>
          </p:nvSpPr>
          <p:spPr>
            <a:xfrm>
              <a:off x="2000251" y="589788"/>
              <a:ext cx="5040629" cy="31603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4" name="object 4"/>
            <p:cNvGrpSpPr/>
            <p:nvPr/>
          </p:nvGrpSpPr>
          <p:grpSpPr>
            <a:xfrm>
              <a:off x="2213991" y="3857626"/>
              <a:ext cx="4662488" cy="2689859"/>
              <a:chOff x="284988" y="5143500"/>
              <a:chExt cx="6216650" cy="3586479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1798320" y="5143500"/>
                <a:ext cx="4703064" cy="357225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284988" y="5143500"/>
                <a:ext cx="2857500" cy="358597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E5BC0E2-B3A6-472A-8327-536F65950306}"/>
              </a:ext>
            </a:extLst>
          </p:cNvPr>
          <p:cNvGrpSpPr/>
          <p:nvPr/>
        </p:nvGrpSpPr>
        <p:grpSpPr>
          <a:xfrm rot="16200000">
            <a:off x="1624059" y="52341"/>
            <a:ext cx="6099382" cy="7061500"/>
            <a:chOff x="2000251" y="536067"/>
            <a:chExt cx="5143500" cy="5893403"/>
          </a:xfrm>
        </p:grpSpPr>
        <p:grpSp>
          <p:nvGrpSpPr>
            <p:cNvPr id="3" name="object 3"/>
            <p:cNvGrpSpPr/>
            <p:nvPr/>
          </p:nvGrpSpPr>
          <p:grpSpPr>
            <a:xfrm>
              <a:off x="2101977" y="4072509"/>
              <a:ext cx="4982528" cy="2356961"/>
              <a:chOff x="135636" y="5430011"/>
              <a:chExt cx="6643370" cy="3142615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2798063" y="5430011"/>
                <a:ext cx="3980687" cy="314248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135636" y="5430011"/>
                <a:ext cx="4000500" cy="313181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" name="object 6"/>
            <p:cNvGrpSpPr/>
            <p:nvPr/>
          </p:nvGrpSpPr>
          <p:grpSpPr>
            <a:xfrm>
              <a:off x="2000251" y="536067"/>
              <a:ext cx="5143500" cy="3214211"/>
              <a:chOff x="1" y="714755"/>
              <a:chExt cx="6858000" cy="4285615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3421379" y="999743"/>
                <a:ext cx="3436620" cy="36652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" y="1002791"/>
                <a:ext cx="3742943" cy="358901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3188207" y="714755"/>
                <a:ext cx="1670304" cy="428548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524000" y="-304800"/>
            <a:ext cx="6096000" cy="7772399"/>
            <a:chOff x="3" y="251459"/>
            <a:chExt cx="6858000" cy="8892540"/>
          </a:xfrm>
        </p:grpSpPr>
        <p:sp>
          <p:nvSpPr>
            <p:cNvPr id="4" name="object 4"/>
            <p:cNvSpPr/>
            <p:nvPr/>
          </p:nvSpPr>
          <p:spPr>
            <a:xfrm>
              <a:off x="2813304" y="251459"/>
              <a:ext cx="4044696" cy="5538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" y="3142487"/>
              <a:ext cx="5625081" cy="60015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533525" y="-200025"/>
            <a:ext cx="6076950" cy="7543800"/>
            <a:chOff x="3" y="289559"/>
            <a:chExt cx="6858000" cy="8854440"/>
          </a:xfrm>
        </p:grpSpPr>
        <p:sp>
          <p:nvSpPr>
            <p:cNvPr id="4" name="object 4"/>
            <p:cNvSpPr/>
            <p:nvPr/>
          </p:nvSpPr>
          <p:spPr>
            <a:xfrm>
              <a:off x="3639311" y="289559"/>
              <a:ext cx="3218688" cy="46421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" y="1662684"/>
              <a:ext cx="4940805" cy="74813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24026" y="-200026"/>
            <a:ext cx="5889307" cy="7508559"/>
            <a:chOff x="2" y="297179"/>
            <a:chExt cx="6858000" cy="8846820"/>
          </a:xfrm>
        </p:grpSpPr>
        <p:sp>
          <p:nvSpPr>
            <p:cNvPr id="4" name="object 4"/>
            <p:cNvSpPr/>
            <p:nvPr/>
          </p:nvSpPr>
          <p:spPr>
            <a:xfrm>
              <a:off x="1856232" y="4596383"/>
              <a:ext cx="4093464" cy="45476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993392" y="297179"/>
              <a:ext cx="4864608" cy="4631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2" y="1520952"/>
              <a:ext cx="4364733" cy="5987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69F25-F0F0-4181-AED3-F66A96D9B32C}"/>
              </a:ext>
            </a:extLst>
          </p:cNvPr>
          <p:cNvGrpSpPr/>
          <p:nvPr/>
        </p:nvGrpSpPr>
        <p:grpSpPr>
          <a:xfrm rot="16200000">
            <a:off x="2340102" y="22099"/>
            <a:ext cx="4684776" cy="7231379"/>
            <a:chOff x="2952369" y="600076"/>
            <a:chExt cx="3489578" cy="5873875"/>
          </a:xfrm>
        </p:grpSpPr>
        <p:sp>
          <p:nvSpPr>
            <p:cNvPr id="3" name="object 3"/>
            <p:cNvSpPr/>
            <p:nvPr/>
          </p:nvSpPr>
          <p:spPr>
            <a:xfrm>
              <a:off x="2952369" y="2544317"/>
              <a:ext cx="3489578" cy="20951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3164967" y="600076"/>
              <a:ext cx="2952368" cy="1772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147822" y="4758309"/>
              <a:ext cx="2969514" cy="17156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FEBFB2-7F01-47C6-83C7-EA2A0395D886}"/>
              </a:ext>
            </a:extLst>
          </p:cNvPr>
          <p:cNvGrpSpPr/>
          <p:nvPr/>
        </p:nvGrpSpPr>
        <p:grpSpPr>
          <a:xfrm rot="16200000">
            <a:off x="1638299" y="-403253"/>
            <a:ext cx="5867401" cy="7740708"/>
            <a:chOff x="2195703" y="458342"/>
            <a:chExt cx="4699063" cy="6220493"/>
          </a:xfrm>
        </p:grpSpPr>
        <p:grpSp>
          <p:nvGrpSpPr>
            <p:cNvPr id="3" name="object 3"/>
            <p:cNvGrpSpPr/>
            <p:nvPr/>
          </p:nvGrpSpPr>
          <p:grpSpPr>
            <a:xfrm>
              <a:off x="2195703" y="3698748"/>
              <a:ext cx="4590574" cy="1404938"/>
              <a:chOff x="260604" y="4931664"/>
              <a:chExt cx="6120765" cy="18732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3285743" y="4931664"/>
                <a:ext cx="3095244" cy="185623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260604" y="4931664"/>
                <a:ext cx="3168395" cy="187299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" name="object 6"/>
            <p:cNvGrpSpPr/>
            <p:nvPr/>
          </p:nvGrpSpPr>
          <p:grpSpPr>
            <a:xfrm>
              <a:off x="2195703" y="5157216"/>
              <a:ext cx="4590574" cy="1521619"/>
              <a:chOff x="260604" y="6876288"/>
              <a:chExt cx="6120765" cy="2028825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2997708" y="6876288"/>
                <a:ext cx="3383279" cy="202844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260604" y="6876288"/>
                <a:ext cx="3168395" cy="20162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" name="object 9"/>
            <p:cNvGrpSpPr/>
            <p:nvPr/>
          </p:nvGrpSpPr>
          <p:grpSpPr>
            <a:xfrm>
              <a:off x="2215133" y="458342"/>
              <a:ext cx="4679633" cy="3078480"/>
              <a:chOff x="286511" y="611123"/>
              <a:chExt cx="6239510" cy="410464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3717035" y="611123"/>
                <a:ext cx="2808732" cy="409194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286511" y="2141220"/>
                <a:ext cx="4223003" cy="2574035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342F5E-333B-4AA5-8E68-BC95DFBE06F3}"/>
              </a:ext>
            </a:extLst>
          </p:cNvPr>
          <p:cNvGrpSpPr/>
          <p:nvPr/>
        </p:nvGrpSpPr>
        <p:grpSpPr>
          <a:xfrm rot="16200000">
            <a:off x="1923783" y="-171183"/>
            <a:ext cx="5596281" cy="7615047"/>
            <a:chOff x="2275713" y="404621"/>
            <a:chExt cx="4618863" cy="6264784"/>
          </a:xfrm>
        </p:grpSpPr>
        <p:sp>
          <p:nvSpPr>
            <p:cNvPr id="3" name="object 3"/>
            <p:cNvSpPr/>
            <p:nvPr/>
          </p:nvSpPr>
          <p:spPr>
            <a:xfrm>
              <a:off x="2275713" y="4671442"/>
              <a:ext cx="3699891" cy="19979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4" name="object 4"/>
            <p:cNvGrpSpPr/>
            <p:nvPr/>
          </p:nvGrpSpPr>
          <p:grpSpPr>
            <a:xfrm>
              <a:off x="2299716" y="404621"/>
              <a:ext cx="4594860" cy="4158615"/>
              <a:chOff x="399288" y="539495"/>
              <a:chExt cx="6126480" cy="554482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788664" y="539495"/>
                <a:ext cx="2737104" cy="398678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399288" y="3131819"/>
                <a:ext cx="4901184" cy="295198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831086" y="-78485"/>
            <a:ext cx="5686616" cy="7367587"/>
            <a:chOff x="274320" y="684276"/>
            <a:chExt cx="6178550" cy="8136890"/>
          </a:xfrm>
        </p:grpSpPr>
        <p:sp>
          <p:nvSpPr>
            <p:cNvPr id="4" name="object 4"/>
            <p:cNvSpPr/>
            <p:nvPr/>
          </p:nvSpPr>
          <p:spPr>
            <a:xfrm>
              <a:off x="2191512" y="684276"/>
              <a:ext cx="4261104" cy="55275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74320" y="3491483"/>
              <a:ext cx="4090415" cy="53294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95FCE12-52F4-F2A8-D6D5-7AF8FBA7E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6" t="7037" r="35833" b="7037"/>
          <a:stretch/>
        </p:blipFill>
        <p:spPr>
          <a:xfrm>
            <a:off x="1981200" y="1219200"/>
            <a:ext cx="2830870" cy="49754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C9FFA4-1C15-B771-64F7-06F10A7F7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7037" r="37500" b="8518"/>
          <a:stretch/>
        </p:blipFill>
        <p:spPr>
          <a:xfrm>
            <a:off x="4589282" y="1219200"/>
            <a:ext cx="2573518" cy="48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0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28787" y="176213"/>
            <a:ext cx="5364671" cy="6841045"/>
            <a:chOff x="260604" y="755904"/>
            <a:chExt cx="6337300" cy="8082280"/>
          </a:xfrm>
        </p:grpSpPr>
        <p:sp>
          <p:nvSpPr>
            <p:cNvPr id="4" name="object 4"/>
            <p:cNvSpPr/>
            <p:nvPr/>
          </p:nvSpPr>
          <p:spPr>
            <a:xfrm>
              <a:off x="2624327" y="755904"/>
              <a:ext cx="3973067" cy="57896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60604" y="3276599"/>
              <a:ext cx="3816096" cy="5561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3B7CCF5-ADC2-4B05-9430-075FC1FF31A3}"/>
              </a:ext>
            </a:extLst>
          </p:cNvPr>
          <p:cNvGrpSpPr/>
          <p:nvPr/>
        </p:nvGrpSpPr>
        <p:grpSpPr>
          <a:xfrm rot="16200000">
            <a:off x="2488129" y="331271"/>
            <a:ext cx="3939142" cy="6324600"/>
            <a:chOff x="3059810" y="1161287"/>
            <a:chExt cx="2970657" cy="4922901"/>
          </a:xfrm>
        </p:grpSpPr>
        <p:sp>
          <p:nvSpPr>
            <p:cNvPr id="3" name="object 3"/>
            <p:cNvSpPr/>
            <p:nvPr/>
          </p:nvSpPr>
          <p:spPr>
            <a:xfrm>
              <a:off x="3059810" y="1161287"/>
              <a:ext cx="2970657" cy="15750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3059810" y="4509134"/>
              <a:ext cx="2970657" cy="15750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059810" y="2844926"/>
              <a:ext cx="2970657" cy="15750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8922D36-122B-40C9-BE5E-2DA0158D3628}"/>
              </a:ext>
            </a:extLst>
          </p:cNvPr>
          <p:cNvGrpSpPr/>
          <p:nvPr/>
        </p:nvGrpSpPr>
        <p:grpSpPr>
          <a:xfrm rot="16200000">
            <a:off x="1907524" y="-373437"/>
            <a:ext cx="5328951" cy="7604874"/>
            <a:chOff x="2562607" y="457201"/>
            <a:chExt cx="4158233" cy="6184771"/>
          </a:xfrm>
        </p:grpSpPr>
        <p:sp>
          <p:nvSpPr>
            <p:cNvPr id="3" name="object 3"/>
            <p:cNvSpPr/>
            <p:nvPr/>
          </p:nvSpPr>
          <p:spPr>
            <a:xfrm>
              <a:off x="4399407" y="457201"/>
              <a:ext cx="2321433" cy="2201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562607" y="2779776"/>
              <a:ext cx="3402710" cy="3862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89868" y="77626"/>
            <a:ext cx="5164263" cy="6990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911191" y="-387191"/>
            <a:ext cx="3876675" cy="6022657"/>
            <a:chOff x="632459" y="396240"/>
            <a:chExt cx="5676900" cy="8639810"/>
          </a:xfrm>
        </p:grpSpPr>
        <p:sp>
          <p:nvSpPr>
            <p:cNvPr id="4" name="object 4"/>
            <p:cNvSpPr/>
            <p:nvPr/>
          </p:nvSpPr>
          <p:spPr>
            <a:xfrm>
              <a:off x="632459" y="3564635"/>
              <a:ext cx="5676900" cy="54711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658367" y="396240"/>
              <a:ext cx="5650991" cy="4559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2E6A7F27-6AEB-4872-B9D5-B9CF7AB7253D}"/>
              </a:ext>
            </a:extLst>
          </p:cNvPr>
          <p:cNvSpPr/>
          <p:nvPr/>
        </p:nvSpPr>
        <p:spPr>
          <a:xfrm rot="16200000">
            <a:off x="4229100" y="2171700"/>
            <a:ext cx="4419600" cy="419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118574" y="16491"/>
            <a:ext cx="4906851" cy="6825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FCA66F4-B23C-48FC-93F0-D68336EE662C}"/>
              </a:ext>
            </a:extLst>
          </p:cNvPr>
          <p:cNvGrpSpPr/>
          <p:nvPr/>
        </p:nvGrpSpPr>
        <p:grpSpPr>
          <a:xfrm rot="16200000">
            <a:off x="1152588" y="142812"/>
            <a:ext cx="4764144" cy="6154920"/>
            <a:chOff x="2068832" y="513207"/>
            <a:chExt cx="5074918" cy="6035040"/>
          </a:xfrm>
        </p:grpSpPr>
        <p:sp>
          <p:nvSpPr>
            <p:cNvPr id="3" name="object 3"/>
            <p:cNvSpPr/>
            <p:nvPr/>
          </p:nvSpPr>
          <p:spPr>
            <a:xfrm>
              <a:off x="2068832" y="513207"/>
              <a:ext cx="5074918" cy="33261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088263" y="3968497"/>
              <a:ext cx="5055487" cy="2579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D56B0441-F523-434F-95D9-10255CDC8FD6}"/>
              </a:ext>
            </a:extLst>
          </p:cNvPr>
          <p:cNvSpPr/>
          <p:nvPr/>
        </p:nvSpPr>
        <p:spPr>
          <a:xfrm rot="16200000">
            <a:off x="4610245" y="2295363"/>
            <a:ext cx="4267200" cy="409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032401" y="166854"/>
            <a:ext cx="5079198" cy="6879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124297" y="-9262"/>
            <a:ext cx="5066330" cy="6876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10179" y="430491"/>
            <a:ext cx="5723641" cy="623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7433D-BE8B-FCF5-67CA-DCAED55655F9}"/>
              </a:ext>
            </a:extLst>
          </p:cNvPr>
          <p:cNvSpPr txBox="1"/>
          <p:nvPr/>
        </p:nvSpPr>
        <p:spPr>
          <a:xfrm>
            <a:off x="2286000" y="63056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https://magnetodk.github.io/magnetoWork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F2ACAC-90BA-C311-C8F2-EF08E0C8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35" y="739645"/>
            <a:ext cx="2524645" cy="51688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12D0A9-2FF7-8170-E089-C31CAE84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2524645" cy="5271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C09BAD-5F6C-04BD-79D7-7387CE9F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332" y="739645"/>
            <a:ext cx="2454516" cy="524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841452" y="215949"/>
            <a:ext cx="5550001" cy="6794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37560" y="276693"/>
            <a:ext cx="5668879" cy="6487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65556" y="1292323"/>
            <a:ext cx="5212888" cy="4609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144091" y="122139"/>
            <a:ext cx="4855818" cy="6745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08130" y="187594"/>
            <a:ext cx="5327740" cy="6781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58966" y="849340"/>
            <a:ext cx="5226067" cy="5508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286478" y="1304322"/>
            <a:ext cx="6177384" cy="4483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871268" y="223661"/>
            <a:ext cx="5401464" cy="6630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632268" y="577532"/>
            <a:ext cx="5662587" cy="5879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51700" y="544164"/>
            <a:ext cx="5640600" cy="607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일자리재단 기업웹사이트">
            <a:extLst>
              <a:ext uri="{FF2B5EF4-FFF2-40B4-BE49-F238E27FC236}">
                <a16:creationId xmlns:a16="http://schemas.microsoft.com/office/drawing/2014/main" id="{0FD519D0-BB14-49D9-9959-BD5BE6D1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85" y="485790"/>
            <a:ext cx="2189798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일자리재단 기업웹사이트">
            <a:extLst>
              <a:ext uri="{FF2B5EF4-FFF2-40B4-BE49-F238E27FC236}">
                <a16:creationId xmlns:a16="http://schemas.microsoft.com/office/drawing/2014/main" id="{0648B8F2-30FF-4876-BE55-C03AEB4D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22" y="474904"/>
            <a:ext cx="2329230" cy="102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일자리재단 기업웹사이트">
            <a:extLst>
              <a:ext uri="{FF2B5EF4-FFF2-40B4-BE49-F238E27FC236}">
                <a16:creationId xmlns:a16="http://schemas.microsoft.com/office/drawing/2014/main" id="{545FB964-35E0-448A-8DF7-DA870D3A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30" y="496676"/>
            <a:ext cx="2329230" cy="124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871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23357" y="851535"/>
            <a:ext cx="5697285" cy="551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656016" y="858584"/>
            <a:ext cx="5643563" cy="5450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584294" y="625506"/>
            <a:ext cx="5883782" cy="585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43099" y="-152399"/>
            <a:ext cx="5257802" cy="739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29694" y="480107"/>
            <a:ext cx="5541073" cy="6104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812417" y="502540"/>
            <a:ext cx="5519166" cy="6190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/>
          </p:cNvSpPr>
          <p:nvPr/>
        </p:nvSpPr>
        <p:spPr>
          <a:xfrm rot="16200000">
            <a:off x="2426241" y="315260"/>
            <a:ext cx="4291517" cy="6404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503871" y="1519757"/>
            <a:ext cx="6136257" cy="4011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BCEFC9F-2F27-4E93-9D2C-A4954B2676CC}"/>
              </a:ext>
            </a:extLst>
          </p:cNvPr>
          <p:cNvGrpSpPr/>
          <p:nvPr/>
        </p:nvGrpSpPr>
        <p:grpSpPr>
          <a:xfrm rot="16200000">
            <a:off x="2669454" y="-575001"/>
            <a:ext cx="4040695" cy="8008002"/>
            <a:chOff x="3030093" y="509779"/>
            <a:chExt cx="3083814" cy="6111619"/>
          </a:xfrm>
        </p:grpSpPr>
        <p:sp>
          <p:nvSpPr>
            <p:cNvPr id="3" name="object 3"/>
            <p:cNvSpPr/>
            <p:nvPr/>
          </p:nvSpPr>
          <p:spPr>
            <a:xfrm>
              <a:off x="3056381" y="509779"/>
              <a:ext cx="3055239" cy="30323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3030093" y="3595877"/>
              <a:ext cx="3083814" cy="30255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EA4696A-771C-429B-9584-8D731374CC95}"/>
              </a:ext>
            </a:extLst>
          </p:cNvPr>
          <p:cNvGrpSpPr/>
          <p:nvPr/>
        </p:nvGrpSpPr>
        <p:grpSpPr>
          <a:xfrm rot="16200000">
            <a:off x="1857866" y="207532"/>
            <a:ext cx="5428268" cy="6689605"/>
            <a:chOff x="2427732" y="782955"/>
            <a:chExt cx="4304538" cy="5488686"/>
          </a:xfrm>
        </p:grpSpPr>
        <p:sp>
          <p:nvSpPr>
            <p:cNvPr id="3" name="object 3"/>
            <p:cNvSpPr/>
            <p:nvPr/>
          </p:nvSpPr>
          <p:spPr>
            <a:xfrm>
              <a:off x="2427732" y="782955"/>
              <a:ext cx="4275963" cy="17499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449449" y="2654046"/>
              <a:ext cx="4274819" cy="17499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456307" y="4521708"/>
              <a:ext cx="4275963" cy="17499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일자리재단 기업웹사이트">
            <a:extLst>
              <a:ext uri="{FF2B5EF4-FFF2-40B4-BE49-F238E27FC236}">
                <a16:creationId xmlns:a16="http://schemas.microsoft.com/office/drawing/2014/main" id="{ADFC1CB0-0102-4113-BE0A-2766A19AB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444"/>
          <a:stretch/>
        </p:blipFill>
        <p:spPr bwMode="auto">
          <a:xfrm>
            <a:off x="871945" y="457200"/>
            <a:ext cx="2590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일자리재단 기업웹사이트">
            <a:extLst>
              <a:ext uri="{FF2B5EF4-FFF2-40B4-BE49-F238E27FC236}">
                <a16:creationId xmlns:a16="http://schemas.microsoft.com/office/drawing/2014/main" id="{6C323B08-609C-468E-9F74-D71D0751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31702" r="-1659" b="32395"/>
          <a:stretch/>
        </p:blipFill>
        <p:spPr bwMode="auto">
          <a:xfrm>
            <a:off x="3640300" y="457200"/>
            <a:ext cx="2227099" cy="61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일자리재단 기업웹사이트">
            <a:extLst>
              <a:ext uri="{FF2B5EF4-FFF2-40B4-BE49-F238E27FC236}">
                <a16:creationId xmlns:a16="http://schemas.microsoft.com/office/drawing/2014/main" id="{0C74617E-C3E2-4B28-B11C-91A81B670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4" t="67093" r="2444" b="-2996"/>
          <a:stretch/>
        </p:blipFill>
        <p:spPr bwMode="auto">
          <a:xfrm>
            <a:off x="5943600" y="457200"/>
            <a:ext cx="2416628" cy="668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173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92D0341-3E31-418A-9C38-AA82CFA0F3C1}"/>
              </a:ext>
            </a:extLst>
          </p:cNvPr>
          <p:cNvGrpSpPr/>
          <p:nvPr/>
        </p:nvGrpSpPr>
        <p:grpSpPr>
          <a:xfrm rot="16200000">
            <a:off x="2144286" y="84390"/>
            <a:ext cx="4855428" cy="7125049"/>
            <a:chOff x="2655190" y="513208"/>
            <a:chExt cx="3752468" cy="6043040"/>
          </a:xfrm>
        </p:grpSpPr>
        <p:sp>
          <p:nvSpPr>
            <p:cNvPr id="3" name="object 3"/>
            <p:cNvSpPr/>
            <p:nvPr/>
          </p:nvSpPr>
          <p:spPr>
            <a:xfrm>
              <a:off x="2664334" y="513208"/>
              <a:ext cx="3736466" cy="30655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655190" y="3691890"/>
              <a:ext cx="3752468" cy="28643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일자리재단 기업웹사이트">
            <a:extLst>
              <a:ext uri="{FF2B5EF4-FFF2-40B4-BE49-F238E27FC236}">
                <a16:creationId xmlns:a16="http://schemas.microsoft.com/office/drawing/2014/main" id="{707C537C-73FD-4C16-9767-60301D87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1000"/>
            <a:ext cx="1980551" cy="75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일자리재단 기업웹사이트">
            <a:extLst>
              <a:ext uri="{FF2B5EF4-FFF2-40B4-BE49-F238E27FC236}">
                <a16:creationId xmlns:a16="http://schemas.microsoft.com/office/drawing/2014/main" id="{91D72561-5B3F-4176-A826-8403A931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04" y="381000"/>
            <a:ext cx="2141136" cy="81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일자리재단 기업웹사이트">
            <a:extLst>
              <a:ext uri="{FF2B5EF4-FFF2-40B4-BE49-F238E27FC236}">
                <a16:creationId xmlns:a16="http://schemas.microsoft.com/office/drawing/2014/main" id="{A5732D48-0862-44C1-80A0-27BB6E671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2" y="381000"/>
            <a:ext cx="2408778" cy="9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72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컨텐츠UI 디자인작업물">
            <a:extLst>
              <a:ext uri="{FF2B5EF4-FFF2-40B4-BE49-F238E27FC236}">
                <a16:creationId xmlns:a16="http://schemas.microsoft.com/office/drawing/2014/main" id="{8190DE0F-7689-439E-85D5-88613A31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8984"/>
            <a:ext cx="224225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컨텐츠UI 디자인작업물">
            <a:extLst>
              <a:ext uri="{FF2B5EF4-FFF2-40B4-BE49-F238E27FC236}">
                <a16:creationId xmlns:a16="http://schemas.microsoft.com/office/drawing/2014/main" id="{4FCA04C8-B4BC-457C-BB9A-E35C58E80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92" y="453273"/>
            <a:ext cx="22467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컨텐츠UI 디자인작업물">
            <a:extLst>
              <a:ext uri="{FF2B5EF4-FFF2-40B4-BE49-F238E27FC236}">
                <a16:creationId xmlns:a16="http://schemas.microsoft.com/office/drawing/2014/main" id="{5D2DE656-67A9-4DAC-87AC-C2075C65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4"/>
          <a:stretch/>
        </p:blipFill>
        <p:spPr bwMode="auto">
          <a:xfrm>
            <a:off x="5266205" y="453272"/>
            <a:ext cx="3393097" cy="610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92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컨텐츠UI 디자인작업물">
            <a:extLst>
              <a:ext uri="{FF2B5EF4-FFF2-40B4-BE49-F238E27FC236}">
                <a16:creationId xmlns:a16="http://schemas.microsoft.com/office/drawing/2014/main" id="{3973A0F6-F33B-41E2-A760-5B2DF6474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439090"/>
            <a:ext cx="2200999" cy="619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컨텐츠UI 디자인작업물">
            <a:extLst>
              <a:ext uri="{FF2B5EF4-FFF2-40B4-BE49-F238E27FC236}">
                <a16:creationId xmlns:a16="http://schemas.microsoft.com/office/drawing/2014/main" id="{3B3A170E-5796-48FE-A8E0-334D49AB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439089"/>
            <a:ext cx="2149413" cy="619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컨텐츠UI 디자인작업물">
            <a:extLst>
              <a:ext uri="{FF2B5EF4-FFF2-40B4-BE49-F238E27FC236}">
                <a16:creationId xmlns:a16="http://schemas.microsoft.com/office/drawing/2014/main" id="{A7041790-42AE-456F-9300-CB54E2C8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994" y="439088"/>
            <a:ext cx="2488406" cy="616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</TotalTime>
  <Words>35</Words>
  <Application>Microsoft Office PowerPoint</Application>
  <PresentationFormat>화면 슬라이드 쇼(4:3)</PresentationFormat>
  <Paragraphs>3</Paragraphs>
  <Slides>60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4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BMcomNO</dc:creator>
  <cp:lastModifiedBy>dk</cp:lastModifiedBy>
  <cp:revision>8</cp:revision>
  <dcterms:created xsi:type="dcterms:W3CDTF">2022-01-25T05:10:23Z</dcterms:created>
  <dcterms:modified xsi:type="dcterms:W3CDTF">2023-06-27T08:12:01Z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2020-07-11T00:00:00Z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2022-01-25T00:00:00Z</vt:filetime>
  </property>
</Properties>
</file>